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2" r:id="rId5"/>
    <p:sldId id="259" r:id="rId6"/>
    <p:sldId id="257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6CC"/>
    <a:srgbClr val="00FF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2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57F1-E9D4-4CBB-B3A3-705245727598}" type="datetimeFigureOut">
              <a:rPr lang="es-CO" smtClean="0"/>
              <a:t>14/07/2021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70D0-D19A-404D-B56E-543D8E6AB0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4383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57F1-E9D4-4CBB-B3A3-705245727598}" type="datetimeFigureOut">
              <a:rPr lang="es-CO" smtClean="0"/>
              <a:t>14/07/2021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70D0-D19A-404D-B56E-543D8E6AB0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4692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57F1-E9D4-4CBB-B3A3-705245727598}" type="datetimeFigureOut">
              <a:rPr lang="es-CO" smtClean="0"/>
              <a:t>14/07/2021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70D0-D19A-404D-B56E-543D8E6AB0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039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57F1-E9D4-4CBB-B3A3-705245727598}" type="datetimeFigureOut">
              <a:rPr lang="es-CO" smtClean="0"/>
              <a:t>14/07/2021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70D0-D19A-404D-B56E-543D8E6AB0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721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57F1-E9D4-4CBB-B3A3-705245727598}" type="datetimeFigureOut">
              <a:rPr lang="es-CO" smtClean="0"/>
              <a:t>14/07/2021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70D0-D19A-404D-B56E-543D8E6AB0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3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57F1-E9D4-4CBB-B3A3-705245727598}" type="datetimeFigureOut">
              <a:rPr lang="es-CO" smtClean="0"/>
              <a:t>14/07/2021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70D0-D19A-404D-B56E-543D8E6AB0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893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57F1-E9D4-4CBB-B3A3-705245727598}" type="datetimeFigureOut">
              <a:rPr lang="es-CO" smtClean="0"/>
              <a:t>14/07/2021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70D0-D19A-404D-B56E-543D8E6AB0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8222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57F1-E9D4-4CBB-B3A3-705245727598}" type="datetimeFigureOut">
              <a:rPr lang="es-CO" smtClean="0"/>
              <a:t>14/07/2021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70D0-D19A-404D-B56E-543D8E6AB0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8337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57F1-E9D4-4CBB-B3A3-705245727598}" type="datetimeFigureOut">
              <a:rPr lang="es-CO" smtClean="0"/>
              <a:t>14/07/2021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70D0-D19A-404D-B56E-543D8E6AB0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9656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57F1-E9D4-4CBB-B3A3-705245727598}" type="datetimeFigureOut">
              <a:rPr lang="es-CO" smtClean="0"/>
              <a:t>14/07/2021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70D0-D19A-404D-B56E-543D8E6AB0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1016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57F1-E9D4-4CBB-B3A3-705245727598}" type="datetimeFigureOut">
              <a:rPr lang="es-CO" smtClean="0"/>
              <a:t>14/07/2021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70D0-D19A-404D-B56E-543D8E6AB0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25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B57F1-E9D4-4CBB-B3A3-705245727598}" type="datetimeFigureOut">
              <a:rPr lang="es-CO" smtClean="0"/>
              <a:t>14/07/2021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770D0-D19A-404D-B56E-543D8E6AB0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3052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9424" y="4931691"/>
            <a:ext cx="1903141" cy="795123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7200" b="1" dirty="0">
              <a:ln w="127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0" y="5705734"/>
            <a:ext cx="7682001" cy="1152265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660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EMPRENDEDORES</a:t>
            </a:r>
            <a:endParaRPr lang="es-CO" sz="66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7681474" y="5705734"/>
            <a:ext cx="1466776" cy="1152266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7200" b="1" dirty="0">
              <a:ln w="127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84424" y="438531"/>
            <a:ext cx="4858603" cy="687337"/>
          </a:xfrm>
        </p:spPr>
        <p:txBody>
          <a:bodyPr>
            <a:noAutofit/>
          </a:bodyPr>
          <a:lstStyle/>
          <a:p>
            <a:r>
              <a:rPr lang="es-CO" sz="2400" dirty="0" smtClean="0">
                <a:solidFill>
                  <a:srgbClr val="0066C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Integrantes</a:t>
            </a:r>
            <a:r>
              <a:rPr lang="es-CO" sz="2000" dirty="0" smtClean="0">
                <a:solidFill>
                  <a:srgbClr val="0066C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/>
            </a:r>
            <a:br>
              <a:rPr lang="es-CO" sz="2000" dirty="0" smtClean="0">
                <a:solidFill>
                  <a:srgbClr val="0066C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es-CO" sz="1800" dirty="0" smtClean="0">
                <a:latin typeface="Century Gothic" panose="020B0502020202020204" pitchFamily="34" charset="0"/>
                <a:ea typeface="Segoe UI Black" panose="020B0A02040204020203" pitchFamily="34" charset="0"/>
              </a:rPr>
              <a:t>Escriba </a:t>
            </a:r>
            <a:r>
              <a:rPr lang="es-CO" sz="1800" dirty="0">
                <a:latin typeface="Century Gothic" panose="020B0502020202020204" pitchFamily="34" charset="0"/>
                <a:ea typeface="Segoe UI Black" panose="020B0A02040204020203" pitchFamily="34" charset="0"/>
              </a:rPr>
              <a:t>aquí el </a:t>
            </a:r>
            <a:r>
              <a:rPr lang="es-CO" sz="1800" dirty="0" smtClean="0">
                <a:latin typeface="Century Gothic" panose="020B0502020202020204" pitchFamily="34" charset="0"/>
                <a:ea typeface="Segoe UI Black" panose="020B0A02040204020203" pitchFamily="34" charset="0"/>
              </a:rPr>
              <a:t>nombre y cargo</a:t>
            </a:r>
            <a:endParaRPr lang="es-CO" sz="1800" dirty="0">
              <a:latin typeface="Century Gothic" panose="020B0502020202020204" pitchFamily="34" charset="0"/>
              <a:ea typeface="Segoe UI Black" panose="020B0A02040204020203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6773" y="38805"/>
            <a:ext cx="4708773" cy="470877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4" y="4709464"/>
            <a:ext cx="1909809" cy="143235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223" y="5985583"/>
            <a:ext cx="1255804" cy="592565"/>
          </a:xfrm>
          <a:prstGeom prst="rect">
            <a:avLst/>
          </a:prstGeom>
        </p:spPr>
      </p:pic>
      <p:sp>
        <p:nvSpPr>
          <p:cNvPr id="15" name="Título 1"/>
          <p:cNvSpPr txBox="1">
            <a:spLocks/>
          </p:cNvSpPr>
          <p:nvPr/>
        </p:nvSpPr>
        <p:spPr>
          <a:xfrm>
            <a:off x="5674870" y="4537012"/>
            <a:ext cx="1907371" cy="13086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400" dirty="0" smtClean="0">
                <a:solidFill>
                  <a:srgbClr val="0066C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Grado:</a:t>
            </a:r>
          </a:p>
          <a:p>
            <a:r>
              <a:rPr lang="es-CO" dirty="0" err="1">
                <a:latin typeface="Century Gothic" panose="020B0502020202020204" pitchFamily="34" charset="0"/>
                <a:ea typeface="Segoe UI Black" panose="020B0A02040204020203" pitchFamily="34" charset="0"/>
              </a:rPr>
              <a:t>X</a:t>
            </a:r>
            <a:r>
              <a:rPr lang="es-CO" dirty="0" err="1" smtClean="0">
                <a:latin typeface="Century Gothic" panose="020B0502020202020204" pitchFamily="34" charset="0"/>
                <a:ea typeface="Segoe UI Black" panose="020B0A02040204020203" pitchFamily="34" charset="0"/>
              </a:rPr>
              <a:t>°X</a:t>
            </a:r>
            <a:endParaRPr lang="es-CO" dirty="0">
              <a:latin typeface="Century Gothic" panose="020B0502020202020204" pitchFamily="34" charset="0"/>
              <a:ea typeface="Segoe UI Black" panose="020B0A02040204020203" pitchFamily="34" charset="0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7546204" y="4489767"/>
            <a:ext cx="1794413" cy="13558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400" dirty="0" smtClean="0">
                <a:solidFill>
                  <a:srgbClr val="0066C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Equipo #</a:t>
            </a:r>
          </a:p>
          <a:p>
            <a:r>
              <a:rPr lang="es-CO" dirty="0" smtClean="0">
                <a:latin typeface="Century Gothic" panose="020B0502020202020204" pitchFamily="34" charset="0"/>
                <a:ea typeface="Segoe UI Black" panose="020B0A02040204020203" pitchFamily="34" charset="0"/>
              </a:rPr>
              <a:t>#</a:t>
            </a:r>
            <a:endParaRPr lang="es-CO" dirty="0">
              <a:latin typeface="Century Gothic" panose="020B0502020202020204" pitchFamily="34" charset="0"/>
              <a:ea typeface="Segoe UI Black" panose="020B0A02040204020203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011798" y="5357482"/>
            <a:ext cx="30651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ENCARGADO DIRECTOR</a:t>
            </a:r>
            <a:endParaRPr lang="es-CO" dirty="0">
              <a:solidFill>
                <a:srgbClr val="FF0000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37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919233" y="5705734"/>
            <a:ext cx="5762768" cy="1152265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720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PRINCIPIOS</a:t>
            </a:r>
            <a:endParaRPr lang="es-CO" sz="72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7681474" y="5705734"/>
            <a:ext cx="1466776" cy="1152266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7200" b="1" dirty="0">
              <a:ln w="127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842" y="136569"/>
            <a:ext cx="8730154" cy="1257630"/>
          </a:xfrm>
        </p:spPr>
        <p:txBody>
          <a:bodyPr>
            <a:noAutofit/>
          </a:bodyPr>
          <a:lstStyle/>
          <a:p>
            <a:pPr algn="l"/>
            <a:r>
              <a:rPr lang="es-CO" sz="4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00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Narrow" panose="020B0606020202030204" pitchFamily="34" charset="0"/>
                <a:ea typeface="Segoe UI Black" panose="020B0A02040204020203" pitchFamily="34" charset="0"/>
              </a:rPr>
              <a:t>NOMBRE DEL PROYECTO</a:t>
            </a:r>
            <a:r>
              <a:rPr lang="es-CO" sz="3600" dirty="0">
                <a:latin typeface="Segoe UI Black" panose="020B0A02040204020203" pitchFamily="34" charset="0"/>
                <a:ea typeface="Segoe UI Black" panose="020B0A02040204020203" pitchFamily="34" charset="0"/>
              </a:rPr>
              <a:t/>
            </a:r>
            <a:br>
              <a:rPr lang="es-CO" sz="3600" dirty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es-CO" sz="4400" dirty="0">
                <a:latin typeface="Segoe UI Black" panose="020B0A02040204020203" pitchFamily="34" charset="0"/>
                <a:ea typeface="Segoe UI Black" panose="020B0A02040204020203" pitchFamily="34" charset="0"/>
              </a:rPr>
              <a:t>[Escriba aquí el </a:t>
            </a:r>
            <a:r>
              <a:rPr lang="es-CO" sz="4400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>nombre]</a:t>
            </a:r>
            <a:endParaRPr lang="es-CO" sz="44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22193" y="4697616"/>
            <a:ext cx="3861159" cy="2174031"/>
            <a:chOff x="22193" y="4697616"/>
            <a:chExt cx="3861159" cy="2174031"/>
          </a:xfrm>
        </p:grpSpPr>
        <p:sp>
          <p:nvSpPr>
            <p:cNvPr id="12" name="Rectángulo 11"/>
            <p:cNvSpPr/>
            <p:nvPr/>
          </p:nvSpPr>
          <p:spPr>
            <a:xfrm>
              <a:off x="1932881" y="4924258"/>
              <a:ext cx="1903141" cy="7951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72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endParaRPr>
            </a:p>
          </p:txBody>
        </p:sp>
        <p:pic>
          <p:nvPicPr>
            <p:cNvPr id="6" name="Imagen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3" b="8420"/>
            <a:stretch/>
          </p:blipFill>
          <p:spPr>
            <a:xfrm>
              <a:off x="22193" y="4937906"/>
              <a:ext cx="1897040" cy="1933741"/>
            </a:xfrm>
            <a:prstGeom prst="rect">
              <a:avLst/>
            </a:prstGeom>
            <a:ln w="28575">
              <a:solidFill>
                <a:srgbClr val="00FF00"/>
              </a:solidFill>
            </a:ln>
          </p:spPr>
        </p:pic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3543" y="4697616"/>
              <a:ext cx="1909809" cy="1414046"/>
            </a:xfrm>
            <a:prstGeom prst="rect">
              <a:avLst/>
            </a:prstGeom>
          </p:spPr>
        </p:pic>
      </p:grpSp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223" y="5985583"/>
            <a:ext cx="1255804" cy="592565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180974" y="1849166"/>
            <a:ext cx="45957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00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Narrow" panose="020B0606020202030204" pitchFamily="34" charset="0"/>
                <a:ea typeface="Segoe UI Black" panose="020B0A02040204020203" pitchFamily="34" charset="0"/>
              </a:rPr>
              <a:t>MISIÓN</a:t>
            </a:r>
            <a:r>
              <a:rPr lang="es-CO" sz="2000" dirty="0">
                <a:latin typeface="Segoe UI Black" panose="020B0A02040204020203" pitchFamily="34" charset="0"/>
                <a:ea typeface="Segoe UI Black" panose="020B0A02040204020203" pitchFamily="34" charset="0"/>
              </a:rPr>
              <a:t/>
            </a:r>
            <a:br>
              <a:rPr lang="es-CO" sz="2000" dirty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es-CO" sz="2000" dirty="0">
                <a:latin typeface="Century Gothic" panose="020B0502020202020204" pitchFamily="34" charset="0"/>
                <a:ea typeface="Segoe UI Black" panose="020B0A02040204020203" pitchFamily="34" charset="0"/>
              </a:rPr>
              <a:t> [Escriba aquí la misión</a:t>
            </a:r>
            <a:r>
              <a:rPr lang="es-CO" sz="2000" dirty="0" smtClean="0">
                <a:latin typeface="Century Gothic" panose="020B0502020202020204" pitchFamily="34" charset="0"/>
                <a:ea typeface="Segoe UI Black" panose="020B0A02040204020203" pitchFamily="34" charset="0"/>
              </a:rPr>
              <a:t>]</a:t>
            </a:r>
            <a:endParaRPr lang="es-CO" sz="2000" dirty="0" smtClean="0"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endParaRPr lang="es-CO" sz="2000" dirty="0" smtClean="0"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r>
              <a:rPr lang="es-CO" sz="2000" dirty="0">
                <a:latin typeface="Segoe UI Black" panose="020B0A02040204020203" pitchFamily="34" charset="0"/>
                <a:ea typeface="Segoe UI Black" panose="020B0A02040204020203" pitchFamily="34" charset="0"/>
              </a:rPr>
              <a:t/>
            </a:r>
            <a:br>
              <a:rPr lang="es-CO" sz="2000" dirty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es-CO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00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Narrow" panose="020B0606020202030204" pitchFamily="34" charset="0"/>
                <a:ea typeface="Segoe UI Black" panose="020B0A02040204020203" pitchFamily="34" charset="0"/>
              </a:rPr>
              <a:t>VISIÓN </a:t>
            </a:r>
            <a:r>
              <a:rPr lang="es-CO" sz="2000" dirty="0">
                <a:latin typeface="Segoe UI Black" panose="020B0A02040204020203" pitchFamily="34" charset="0"/>
                <a:ea typeface="Segoe UI Black" panose="020B0A02040204020203" pitchFamily="34" charset="0"/>
              </a:rPr>
              <a:t/>
            </a:r>
            <a:br>
              <a:rPr lang="es-CO" sz="2000" dirty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es-CO" sz="2000" dirty="0">
                <a:latin typeface="Century Gothic" panose="020B0502020202020204" pitchFamily="34" charset="0"/>
                <a:ea typeface="Segoe UI Black" panose="020B0A02040204020203" pitchFamily="34" charset="0"/>
              </a:rPr>
              <a:t>[Escriba aquí la </a:t>
            </a:r>
            <a:r>
              <a:rPr lang="es-CO" sz="2000" dirty="0" smtClean="0">
                <a:latin typeface="Century Gothic" panose="020B0502020202020204" pitchFamily="34" charset="0"/>
                <a:ea typeface="Segoe UI Black" panose="020B0A02040204020203" pitchFamily="34" charset="0"/>
              </a:rPr>
              <a:t>visión]</a:t>
            </a:r>
            <a:endParaRPr lang="es-CO" sz="2000" dirty="0" smtClean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337013" y="1849166"/>
            <a:ext cx="3428983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00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Narrow" panose="020B0606020202030204" pitchFamily="34" charset="0"/>
                <a:ea typeface="Segoe UI Black" panose="020B0A02040204020203" pitchFamily="34" charset="0"/>
              </a:rPr>
              <a:t>VALORES CORPORATIVOS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>
                <a:latin typeface="Century Gothic" panose="020B0502020202020204" pitchFamily="34" charset="0"/>
                <a:ea typeface="Segoe UI Black" panose="020B0A02040204020203" pitchFamily="34" charset="0"/>
              </a:rPr>
              <a:t>[Escriba aquí 5 valores del equipo]</a:t>
            </a:r>
            <a:r>
              <a:rPr lang="es-CO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/>
            </a:r>
            <a:br>
              <a:rPr lang="es-CO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endParaRPr lang="es-CO" dirty="0" smtClean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4917161" y="533639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ENCARGADO DIRECTOR</a:t>
            </a:r>
            <a:endParaRPr lang="es-CO" dirty="0">
              <a:solidFill>
                <a:srgbClr val="FF0000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634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919233" y="5705734"/>
            <a:ext cx="5762768" cy="1152265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720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LOGOTIPO</a:t>
            </a:r>
            <a:endParaRPr lang="es-CO" sz="72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7681474" y="5705734"/>
            <a:ext cx="1466776" cy="1152266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7200" b="1" dirty="0">
              <a:ln w="127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0853" y="248735"/>
            <a:ext cx="7782996" cy="3221531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s-CO" sz="3600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/>
            </a:r>
            <a:br>
              <a:rPr lang="es-CO" sz="3600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es-CO" sz="4400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>[Coloca aquí el logotipo]</a:t>
            </a:r>
            <a:endParaRPr lang="es-CO" sz="44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223" y="5985583"/>
            <a:ext cx="1255804" cy="592565"/>
          </a:xfrm>
          <a:prstGeom prst="rect">
            <a:avLst/>
          </a:prstGeom>
        </p:spPr>
      </p:pic>
      <p:sp>
        <p:nvSpPr>
          <p:cNvPr id="14" name="Rectángulo 13"/>
          <p:cNvSpPr/>
          <p:nvPr/>
        </p:nvSpPr>
        <p:spPr>
          <a:xfrm>
            <a:off x="965219" y="3861004"/>
            <a:ext cx="73386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00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ESLOGAN</a:t>
            </a:r>
          </a:p>
          <a:p>
            <a:pPr algn="ctr"/>
            <a:r>
              <a:rPr lang="es-CO" dirty="0" smtClean="0">
                <a:latin typeface="Century Gothic" panose="020B0502020202020204" pitchFamily="34" charset="0"/>
                <a:ea typeface="Segoe UI Black" panose="020B0A02040204020203" pitchFamily="34" charset="0"/>
              </a:rPr>
              <a:t>[Escriba aquí la frase llamativa que identifica tu proyecto]</a:t>
            </a:r>
            <a:r>
              <a:rPr lang="es-CO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/>
            </a:r>
            <a:br>
              <a:rPr lang="es-CO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endParaRPr lang="es-CO" dirty="0" smtClean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4917161" y="532181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ENCARGADO PUBLICISTA</a:t>
            </a:r>
            <a:endParaRPr lang="es-CO" dirty="0">
              <a:solidFill>
                <a:srgbClr val="FF0000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grpSp>
        <p:nvGrpSpPr>
          <p:cNvPr id="16" name="Grupo 15"/>
          <p:cNvGrpSpPr/>
          <p:nvPr/>
        </p:nvGrpSpPr>
        <p:grpSpPr>
          <a:xfrm>
            <a:off x="22193" y="4697616"/>
            <a:ext cx="3861159" cy="2174031"/>
            <a:chOff x="22193" y="4697616"/>
            <a:chExt cx="3861159" cy="2174031"/>
          </a:xfrm>
        </p:grpSpPr>
        <p:sp>
          <p:nvSpPr>
            <p:cNvPr id="17" name="Rectángulo 16"/>
            <p:cNvSpPr/>
            <p:nvPr/>
          </p:nvSpPr>
          <p:spPr>
            <a:xfrm>
              <a:off x="1932881" y="4924258"/>
              <a:ext cx="1903141" cy="7951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72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endParaRPr>
            </a:p>
          </p:txBody>
        </p:sp>
        <p:pic>
          <p:nvPicPr>
            <p:cNvPr id="18" name="Imagen 1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3" b="8420"/>
            <a:stretch/>
          </p:blipFill>
          <p:spPr>
            <a:xfrm>
              <a:off x="22193" y="4937906"/>
              <a:ext cx="1897040" cy="1933741"/>
            </a:xfrm>
            <a:prstGeom prst="rect">
              <a:avLst/>
            </a:prstGeom>
            <a:ln w="28575">
              <a:solidFill>
                <a:srgbClr val="00FF00"/>
              </a:solidFill>
            </a:ln>
          </p:spPr>
        </p:pic>
        <p:pic>
          <p:nvPicPr>
            <p:cNvPr id="19" name="Imagen 1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3543" y="4697616"/>
              <a:ext cx="1909809" cy="14140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88497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919233" y="5705734"/>
            <a:ext cx="5762768" cy="1152265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720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PROTOTIPO</a:t>
            </a:r>
            <a:endParaRPr lang="es-CO" sz="72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7681474" y="5705734"/>
            <a:ext cx="1466776" cy="1152266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7200" b="1" dirty="0">
              <a:ln w="127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31866" y="248735"/>
            <a:ext cx="7782996" cy="3221531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s-CO" sz="3600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/>
            </a:r>
            <a:br>
              <a:rPr lang="es-CO" sz="3600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es-CO" sz="4400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>[Coloca aquí la fotografía publicitaria de tu producto]</a:t>
            </a:r>
            <a:endParaRPr lang="es-CO" sz="44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223" y="5985583"/>
            <a:ext cx="1255804" cy="592565"/>
          </a:xfrm>
          <a:prstGeom prst="rect">
            <a:avLst/>
          </a:prstGeom>
        </p:spPr>
      </p:pic>
      <p:sp>
        <p:nvSpPr>
          <p:cNvPr id="14" name="Rectángulo 13"/>
          <p:cNvSpPr/>
          <p:nvPr/>
        </p:nvSpPr>
        <p:spPr>
          <a:xfrm>
            <a:off x="965219" y="3861004"/>
            <a:ext cx="73386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 smtClean="0">
                <a:latin typeface="Century Gothic" panose="020B0502020202020204" pitchFamily="34" charset="0"/>
                <a:ea typeface="Segoe UI Black" panose="020B0A02040204020203" pitchFamily="34" charset="0"/>
              </a:rPr>
              <a:t>[Realizar un collage de imágenes con fotografías del prototipo tomada desde diferentes ángulos]</a:t>
            </a:r>
            <a:r>
              <a:rPr lang="es-CO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/>
            </a:r>
            <a:br>
              <a:rPr lang="es-CO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endParaRPr lang="es-CO" dirty="0" smtClean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4917161" y="534021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ENCARGADO CREATIVO</a:t>
            </a:r>
            <a:endParaRPr lang="es-CO" dirty="0">
              <a:solidFill>
                <a:srgbClr val="FF0000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grpSp>
        <p:nvGrpSpPr>
          <p:cNvPr id="16" name="Grupo 15"/>
          <p:cNvGrpSpPr/>
          <p:nvPr/>
        </p:nvGrpSpPr>
        <p:grpSpPr>
          <a:xfrm>
            <a:off x="22193" y="4697616"/>
            <a:ext cx="3861159" cy="2174031"/>
            <a:chOff x="22193" y="4697616"/>
            <a:chExt cx="3861159" cy="2174031"/>
          </a:xfrm>
        </p:grpSpPr>
        <p:sp>
          <p:nvSpPr>
            <p:cNvPr id="17" name="Rectángulo 16"/>
            <p:cNvSpPr/>
            <p:nvPr/>
          </p:nvSpPr>
          <p:spPr>
            <a:xfrm>
              <a:off x="1932881" y="4924258"/>
              <a:ext cx="1903141" cy="7951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72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endParaRPr>
            </a:p>
          </p:txBody>
        </p:sp>
        <p:pic>
          <p:nvPicPr>
            <p:cNvPr id="18" name="Imagen 1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3" b="8420"/>
            <a:stretch/>
          </p:blipFill>
          <p:spPr>
            <a:xfrm>
              <a:off x="22193" y="4937906"/>
              <a:ext cx="1897040" cy="1933741"/>
            </a:xfrm>
            <a:prstGeom prst="rect">
              <a:avLst/>
            </a:prstGeom>
            <a:ln w="28575">
              <a:solidFill>
                <a:srgbClr val="00FF00"/>
              </a:solidFill>
            </a:ln>
          </p:spPr>
        </p:pic>
        <p:pic>
          <p:nvPicPr>
            <p:cNvPr id="19" name="Imagen 1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3543" y="4697616"/>
              <a:ext cx="1909809" cy="14140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9743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919233" y="5705734"/>
            <a:ext cx="5762768" cy="1152265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680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PROMOCIÓN</a:t>
            </a:r>
            <a:endParaRPr lang="es-CO" sz="68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7681474" y="5705734"/>
            <a:ext cx="1466776" cy="1152266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7200" b="1" dirty="0">
              <a:ln w="127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1921" y="95298"/>
            <a:ext cx="8851106" cy="668977"/>
          </a:xfrm>
        </p:spPr>
        <p:txBody>
          <a:bodyPr>
            <a:noAutofit/>
          </a:bodyPr>
          <a:lstStyle/>
          <a:p>
            <a:pPr algn="ctr"/>
            <a:r>
              <a:rPr lang="es-CO" sz="36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00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Narrow" panose="020B0606020202030204" pitchFamily="34" charset="0"/>
                <a:ea typeface="Segoe UI Black" panose="020B0A02040204020203" pitchFamily="34" charset="0"/>
              </a:rPr>
              <a:t>CARACTERÍSTICAS </a:t>
            </a:r>
            <a:r>
              <a:rPr lang="es-CO" sz="36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00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Narrow" panose="020B0606020202030204" pitchFamily="34" charset="0"/>
                <a:ea typeface="Segoe UI Black" panose="020B0A02040204020203" pitchFamily="34" charset="0"/>
              </a:rPr>
              <a:t>DEL </a:t>
            </a:r>
            <a:r>
              <a:rPr lang="es-CO" sz="36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00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Narrow" panose="020B0606020202030204" pitchFamily="34" charset="0"/>
                <a:ea typeface="Segoe UI Black" panose="020B0A02040204020203" pitchFamily="34" charset="0"/>
              </a:rPr>
              <a:t>PRODUCTO</a:t>
            </a:r>
            <a:endParaRPr lang="es-CO" sz="2400" dirty="0">
              <a:latin typeface="Century Gothic" panose="020B0502020202020204" pitchFamily="34" charset="0"/>
              <a:ea typeface="Segoe UI Black" panose="020B0A020402040202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067033" y="1212483"/>
            <a:ext cx="4776715" cy="4090083"/>
          </a:xfrm>
        </p:spPr>
        <p:txBody>
          <a:bodyPr>
            <a:normAutofit/>
          </a:bodyPr>
          <a:lstStyle/>
          <a:p>
            <a:r>
              <a:rPr lang="es-CO" sz="12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00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Narrow" panose="020B0606020202030204" pitchFamily="34" charset="0"/>
                <a:ea typeface="Segoe UI Black" panose="020B0A02040204020203" pitchFamily="34" charset="0"/>
              </a:rPr>
              <a:t>PRODUCCIÓN</a:t>
            </a:r>
            <a:r>
              <a:rPr lang="es-CO" sz="1200" dirty="0">
                <a:latin typeface="Segoe UI Black" panose="020B0A02040204020203" pitchFamily="34" charset="0"/>
                <a:ea typeface="Segoe UI Black" panose="020B0A02040204020203" pitchFamily="34" charset="0"/>
              </a:rPr>
              <a:t/>
            </a:r>
            <a:br>
              <a:rPr lang="es-CO" sz="1200" dirty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es-CO" sz="1200" dirty="0">
                <a:latin typeface="Century Gothic" panose="020B0502020202020204" pitchFamily="34" charset="0"/>
                <a:ea typeface="Segoe UI Black" panose="020B0A02040204020203" pitchFamily="34" charset="0"/>
              </a:rPr>
              <a:t> [Escriba aquí </a:t>
            </a:r>
            <a:r>
              <a:rPr lang="es-CO" sz="1200" dirty="0" smtClean="0">
                <a:latin typeface="Century Gothic" panose="020B0502020202020204" pitchFamily="34" charset="0"/>
                <a:ea typeface="Segoe UI Black" panose="020B0A02040204020203" pitchFamily="34" charset="0"/>
              </a:rPr>
              <a:t>el proceso de elaboración o materiales]</a:t>
            </a:r>
            <a:r>
              <a:rPr lang="es-CO" sz="1200" dirty="0">
                <a:latin typeface="Century Gothic" panose="020B0502020202020204" pitchFamily="34" charset="0"/>
                <a:ea typeface="Segoe UI Black" panose="020B0A02040204020203" pitchFamily="34" charset="0"/>
              </a:rPr>
              <a:t/>
            </a:r>
            <a:br>
              <a:rPr lang="es-CO" sz="1200" dirty="0">
                <a:latin typeface="Century Gothic" panose="020B0502020202020204" pitchFamily="34" charset="0"/>
                <a:ea typeface="Segoe UI Black" panose="020B0A02040204020203" pitchFamily="34" charset="0"/>
              </a:rPr>
            </a:br>
            <a:endParaRPr lang="es-CO" sz="1200" dirty="0" smtClean="0">
              <a:latin typeface="Century Gothic" panose="020B0502020202020204" pitchFamily="34" charset="0"/>
              <a:ea typeface="Segoe UI Black" panose="020B0A02040204020203" pitchFamily="34" charset="0"/>
            </a:endParaRPr>
          </a:p>
          <a:p>
            <a:r>
              <a:rPr lang="es-CO" sz="12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00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Narrow" panose="020B0606020202030204" pitchFamily="34" charset="0"/>
                <a:ea typeface="Segoe UI Black" panose="020B0A02040204020203" pitchFamily="34" charset="0"/>
              </a:rPr>
              <a:t>FUNCIONAMIENTO</a:t>
            </a:r>
            <a:r>
              <a:rPr lang="es-CO" sz="1200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/>
            </a:r>
            <a:br>
              <a:rPr lang="es-CO" sz="1200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es-CO" sz="1200" dirty="0" smtClean="0">
                <a:latin typeface="Century Gothic" panose="020B0502020202020204" pitchFamily="34" charset="0"/>
                <a:ea typeface="Segoe UI Black" panose="020B0A02040204020203" pitchFamily="34" charset="0"/>
              </a:rPr>
              <a:t> [Escriba aquí como funciona]</a:t>
            </a:r>
            <a:endParaRPr lang="es-CO" sz="1200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>
          <a:xfrm>
            <a:off x="121663" y="1230299"/>
            <a:ext cx="3663098" cy="3591529"/>
          </a:xfrm>
        </p:spPr>
        <p:txBody>
          <a:bodyPr>
            <a:normAutofit/>
          </a:bodyPr>
          <a:lstStyle/>
          <a:p>
            <a:r>
              <a:rPr lang="es-CO" sz="12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00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Narrow" panose="020B0606020202030204" pitchFamily="34" charset="0"/>
                <a:ea typeface="Segoe UI Black" panose="020B0A02040204020203" pitchFamily="34" charset="0"/>
              </a:rPr>
              <a:t>CARACTERISTICAS</a:t>
            </a:r>
            <a:r>
              <a:rPr lang="es-CO" sz="1200" dirty="0">
                <a:latin typeface="Segoe UI Black" panose="020B0A02040204020203" pitchFamily="34" charset="0"/>
                <a:ea typeface="Segoe UI Black" panose="020B0A02040204020203" pitchFamily="34" charset="0"/>
              </a:rPr>
              <a:t/>
            </a:r>
            <a:br>
              <a:rPr lang="es-CO" sz="1200" dirty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es-CO" sz="1200" dirty="0">
                <a:latin typeface="Century Gothic" panose="020B0502020202020204" pitchFamily="34" charset="0"/>
                <a:ea typeface="Segoe UI Black" panose="020B0A02040204020203" pitchFamily="34" charset="0"/>
              </a:rPr>
              <a:t> [Escriba aquí </a:t>
            </a:r>
            <a:r>
              <a:rPr lang="es-CO" sz="1200" dirty="0" smtClean="0">
                <a:latin typeface="Century Gothic" panose="020B0502020202020204" pitchFamily="34" charset="0"/>
                <a:ea typeface="Segoe UI Black" panose="020B0A02040204020203" pitchFamily="34" charset="0"/>
              </a:rPr>
              <a:t>las características]</a:t>
            </a:r>
            <a:endParaRPr lang="es-CO" sz="12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223" y="5985583"/>
            <a:ext cx="1255804" cy="592565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4933919" y="531948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ENCARGADO MERCADER</a:t>
            </a:r>
            <a:endParaRPr lang="es-CO" dirty="0">
              <a:solidFill>
                <a:srgbClr val="FF0000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22193" y="4697616"/>
            <a:ext cx="3861159" cy="2174031"/>
            <a:chOff x="22193" y="4697616"/>
            <a:chExt cx="3861159" cy="2174031"/>
          </a:xfrm>
        </p:grpSpPr>
        <p:sp>
          <p:nvSpPr>
            <p:cNvPr id="15" name="Rectángulo 14"/>
            <p:cNvSpPr/>
            <p:nvPr/>
          </p:nvSpPr>
          <p:spPr>
            <a:xfrm>
              <a:off x="1932881" y="4924258"/>
              <a:ext cx="1903141" cy="7951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72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endParaRPr>
            </a:p>
          </p:txBody>
        </p:sp>
        <p:pic>
          <p:nvPicPr>
            <p:cNvPr id="16" name="Imagen 1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3" b="8420"/>
            <a:stretch/>
          </p:blipFill>
          <p:spPr>
            <a:xfrm>
              <a:off x="22193" y="4937906"/>
              <a:ext cx="1897040" cy="1933741"/>
            </a:xfrm>
            <a:prstGeom prst="rect">
              <a:avLst/>
            </a:prstGeom>
            <a:ln w="28575">
              <a:solidFill>
                <a:srgbClr val="00FF00"/>
              </a:solidFill>
            </a:ln>
          </p:spPr>
        </p:pic>
        <p:pic>
          <p:nvPicPr>
            <p:cNvPr id="17" name="Imagen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3543" y="4697616"/>
              <a:ext cx="1909809" cy="1414046"/>
            </a:xfrm>
            <a:prstGeom prst="rect">
              <a:avLst/>
            </a:prstGeom>
          </p:spPr>
        </p:pic>
      </p:grpSp>
      <p:sp>
        <p:nvSpPr>
          <p:cNvPr id="7" name="Rectángulo 6"/>
          <p:cNvSpPr/>
          <p:nvPr/>
        </p:nvSpPr>
        <p:spPr>
          <a:xfrm>
            <a:off x="2596101" y="622640"/>
            <a:ext cx="3892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latin typeface="Century Gothic" panose="020B0502020202020204" pitchFamily="34" charset="0"/>
                <a:ea typeface="Segoe UI Black" panose="020B0A02040204020203" pitchFamily="34" charset="0"/>
              </a:rPr>
              <a:t>Especifique todos los detalles de: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7005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919233" y="5705734"/>
            <a:ext cx="5762768" cy="1152265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720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VIDEO</a:t>
            </a:r>
            <a:endParaRPr lang="es-CO" sz="72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7681474" y="5705734"/>
            <a:ext cx="1466776" cy="1152266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7200" b="1" dirty="0">
              <a:ln w="127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0853" y="768931"/>
            <a:ext cx="7782996" cy="3221531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s-CO" sz="3600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/>
            </a:r>
            <a:br>
              <a:rPr lang="es-CO" sz="3600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es-CO" sz="4400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>[Coloca aquí el video comercial de tu proyecto video máximo 1:30m]</a:t>
            </a:r>
            <a:endParaRPr lang="es-CO" sz="44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223" y="5985583"/>
            <a:ext cx="1255804" cy="592565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4917161" y="532181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ENCARGADO COMUNICADOR</a:t>
            </a:r>
            <a:endParaRPr lang="es-CO" dirty="0">
              <a:solidFill>
                <a:srgbClr val="FF0000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22193" y="4697616"/>
            <a:ext cx="3861159" cy="2174031"/>
            <a:chOff x="22193" y="4697616"/>
            <a:chExt cx="3861159" cy="2174031"/>
          </a:xfrm>
        </p:grpSpPr>
        <p:sp>
          <p:nvSpPr>
            <p:cNvPr id="15" name="Rectángulo 14"/>
            <p:cNvSpPr/>
            <p:nvPr/>
          </p:nvSpPr>
          <p:spPr>
            <a:xfrm>
              <a:off x="1932881" y="4924258"/>
              <a:ext cx="1903141" cy="7951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72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endParaRPr>
            </a:p>
          </p:txBody>
        </p:sp>
        <p:pic>
          <p:nvPicPr>
            <p:cNvPr id="16" name="Imagen 1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3" b="8420"/>
            <a:stretch/>
          </p:blipFill>
          <p:spPr>
            <a:xfrm>
              <a:off x="22193" y="4937906"/>
              <a:ext cx="1897040" cy="1933741"/>
            </a:xfrm>
            <a:prstGeom prst="rect">
              <a:avLst/>
            </a:prstGeom>
            <a:ln w="28575">
              <a:solidFill>
                <a:srgbClr val="00FF00"/>
              </a:solidFill>
            </a:ln>
          </p:spPr>
        </p:pic>
        <p:pic>
          <p:nvPicPr>
            <p:cNvPr id="17" name="Imagen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3543" y="4697616"/>
              <a:ext cx="1909809" cy="14140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96651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</TotalTime>
  <Words>77</Words>
  <Application>Microsoft Office PowerPoint</Application>
  <PresentationFormat>Presentación en pantalla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Century Gothic</vt:lpstr>
      <vt:lpstr>Segoe UI Black</vt:lpstr>
      <vt:lpstr>Tema de Office</vt:lpstr>
      <vt:lpstr>Integrantes Escriba aquí el nombre y cargo</vt:lpstr>
      <vt:lpstr>NOMBRE DEL PROYECTO [Escriba aquí el nombre]</vt:lpstr>
      <vt:lpstr> [Coloca aquí el logotipo]</vt:lpstr>
      <vt:lpstr> [Coloca aquí la fotografía publicitaria de tu producto]</vt:lpstr>
      <vt:lpstr>CARACTERÍSTICAS DEL PRODUCTO</vt:lpstr>
      <vt:lpstr> [Coloca aquí el video comercial de tu proyecto video máximo 1:30m]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Docente</dc:creator>
  <cp:lastModifiedBy>Docente</cp:lastModifiedBy>
  <cp:revision>23</cp:revision>
  <dcterms:created xsi:type="dcterms:W3CDTF">2020-07-09T20:31:34Z</dcterms:created>
  <dcterms:modified xsi:type="dcterms:W3CDTF">2021-07-14T18:48:41Z</dcterms:modified>
</cp:coreProperties>
</file>